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6" r:id="rId4"/>
    <p:sldId id="280" r:id="rId5"/>
    <p:sldId id="283" r:id="rId6"/>
    <p:sldId id="288" r:id="rId7"/>
    <p:sldId id="287" r:id="rId8"/>
    <p:sldId id="282" r:id="rId9"/>
    <p:sldId id="285" r:id="rId10"/>
    <p:sldId id="289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FC5C6CA-FF4A-0BA3-7AA4-7A51CBE2A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AE1E-E434-41C6-A5B9-E7BECB9B0217}" type="datetimeFigureOut">
              <a:rPr lang="it-IT" smtClean="0"/>
              <a:t>12/03/2026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07D424-2C76-D5BC-846F-4B65F866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45FCBC-2693-9381-9554-01C88B27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20DC9-74AF-4A1F-9FAF-5E2451CC5D42}" type="slidenum">
              <a:rPr lang="it-IT" smtClean="0"/>
              <a:t>‹N›</a:t>
            </a:fld>
            <a:endParaRPr lang="it-I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769A282-1EEB-7263-93F7-86FA401B0C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-1"/>
            <a:ext cx="12190412" cy="6996701"/>
          </a:xfrm>
          <a:prstGeom prst="rect">
            <a:avLst/>
          </a:prstGeom>
          <a:solidFill>
            <a:srgbClr val="EFEEDB"/>
          </a:solidFill>
          <a:ln w="25400" algn="ctr">
            <a:solidFill>
              <a:srgbClr val="EFEED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23850C-A8CC-9663-C7BE-651883F8D4A6}"/>
              </a:ext>
            </a:extLst>
          </p:cNvPr>
          <p:cNvSpPr txBox="1"/>
          <p:nvPr userDrawn="1"/>
        </p:nvSpPr>
        <p:spPr>
          <a:xfrm>
            <a:off x="3046287" y="2761577"/>
            <a:ext cx="6096000" cy="1034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3600" b="1" kern="1400" dirty="0">
                <a:ln>
                  <a:noFill/>
                </a:ln>
                <a:solidFill>
                  <a:srgbClr val="FFFFFF"/>
                </a:solidFill>
                <a:effectLst/>
                <a:latin typeface="Biancoenero Regular" panose="020B0503020000020003" pitchFamily="34" charset="0"/>
              </a:rPr>
              <a:t>2 aprile 2026</a:t>
            </a:r>
            <a:endParaRPr lang="it-IT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21D5B1AE-5E8E-AEB5-1B3C-BE6D3C3DD3BA}"/>
              </a:ext>
            </a:extLst>
          </p:cNvPr>
          <p:cNvGrpSpPr/>
          <p:nvPr userDrawn="1"/>
        </p:nvGrpSpPr>
        <p:grpSpPr>
          <a:xfrm>
            <a:off x="838200" y="132318"/>
            <a:ext cx="10564984" cy="5491608"/>
            <a:chOff x="838200" y="132318"/>
            <a:chExt cx="10564984" cy="5491608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E8B4DD26-B53C-17D3-BD07-424FBA194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8200" y="132318"/>
              <a:ext cx="10564984" cy="54916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2395BC4-160E-3F5E-7EA5-58E0535BF206}"/>
                </a:ext>
              </a:extLst>
            </p:cNvPr>
            <p:cNvSpPr txBox="1"/>
            <p:nvPr userDrawn="1"/>
          </p:nvSpPr>
          <p:spPr>
            <a:xfrm>
              <a:off x="1828800" y="1819428"/>
              <a:ext cx="8327254" cy="1459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19000"/>
                </a:lnSpc>
                <a:spcAft>
                  <a:spcPts val="600"/>
                </a:spcAft>
                <a:buNone/>
              </a:pPr>
              <a:r>
                <a:rPr lang="it-IT" sz="4800" b="1" kern="1400" dirty="0">
                  <a:ln>
                    <a:noFill/>
                  </a:ln>
                  <a:solidFill>
                    <a:srgbClr val="063D71"/>
                  </a:solidFill>
                  <a:effectLst/>
                  <a:latin typeface="Biancoenero Regular" panose="020B0503020000020003" pitchFamily="34" charset="0"/>
                </a:rPr>
                <a:t>#iopensoinbluINTRECCI</a:t>
              </a:r>
              <a:endParaRPr lang="it-IT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indent="0" algn="l">
                <a:lnSpc>
                  <a:spcPct val="119000"/>
                </a:lnSpc>
                <a:spcAft>
                  <a:spcPts val="600"/>
                </a:spcAft>
                <a:buNone/>
              </a:pPr>
              <a:r>
                <a:rPr lang="it-IT" sz="2400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 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FAD4154-2691-3091-FB48-C6DDAE6A0CF3}"/>
                </a:ext>
              </a:extLst>
            </p:cNvPr>
            <p:cNvSpPr txBox="1"/>
            <p:nvPr userDrawn="1"/>
          </p:nvSpPr>
          <p:spPr>
            <a:xfrm>
              <a:off x="1590602" y="2982390"/>
              <a:ext cx="9007365" cy="18386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19000"/>
                </a:lnSpc>
                <a:spcAft>
                  <a:spcPts val="600"/>
                </a:spcAft>
                <a:buNone/>
              </a:pPr>
              <a:r>
                <a:rPr lang="it-IT" sz="3200" b="1" kern="1400" dirty="0">
                  <a:ln>
                    <a:noFill/>
                  </a:ln>
                  <a:solidFill>
                    <a:srgbClr val="FFFFFF"/>
                  </a:solidFill>
                  <a:effectLst/>
                  <a:latin typeface="Biancoenero Bold" pitchFamily="50" charset="0"/>
                </a:rPr>
                <a:t>Giornata Mondiale </a:t>
              </a:r>
              <a:endParaRPr lang="it-IT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indent="0" algn="ctr">
                <a:lnSpc>
                  <a:spcPct val="119000"/>
                </a:lnSpc>
                <a:spcAft>
                  <a:spcPts val="600"/>
                </a:spcAft>
                <a:buNone/>
              </a:pPr>
              <a:r>
                <a:rPr lang="it-IT" sz="3200" b="1" kern="1400" dirty="0">
                  <a:ln>
                    <a:noFill/>
                  </a:ln>
                  <a:solidFill>
                    <a:srgbClr val="FFFFFF"/>
                  </a:solidFill>
                  <a:effectLst/>
                  <a:latin typeface="Biancoenero Bold" pitchFamily="50" charset="0"/>
                </a:rPr>
                <a:t>per la Consapevolezza dell’Autismo</a:t>
              </a:r>
              <a:r>
                <a:rPr lang="it-IT" sz="4000" b="1" kern="1400" dirty="0">
                  <a:ln>
                    <a:noFill/>
                  </a:ln>
                  <a:solidFill>
                    <a:srgbClr val="FFFFFF"/>
                  </a:solidFill>
                  <a:effectLst/>
                  <a:latin typeface="Biancoenero Bold" pitchFamily="50" charset="0"/>
                </a:rPr>
                <a:t>   </a:t>
              </a:r>
              <a:endParaRPr lang="it-IT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indent="0" algn="l">
                <a:lnSpc>
                  <a:spcPct val="119000"/>
                </a:lnSpc>
                <a:spcAft>
                  <a:spcPts val="600"/>
                </a:spcAft>
                <a:buNone/>
              </a:pPr>
              <a:r>
                <a:rPr lang="it-IT" sz="1600" kern="14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568DD08-CD4A-0E89-C7D2-60805BA5B6E5}"/>
              </a:ext>
            </a:extLst>
          </p:cNvPr>
          <p:cNvSpPr txBox="1"/>
          <p:nvPr userDrawn="1"/>
        </p:nvSpPr>
        <p:spPr>
          <a:xfrm>
            <a:off x="3316966" y="6123341"/>
            <a:ext cx="5554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kern="1400" dirty="0">
                <a:ln>
                  <a:noFill/>
                </a:ln>
                <a:solidFill>
                  <a:srgbClr val="063D71"/>
                </a:solidFill>
                <a:effectLst/>
                <a:latin typeface="Biancoenero Regular" panose="020B0503020000020003" pitchFamily="34" charset="0"/>
                <a:ea typeface="+mn-ea"/>
                <a:cs typeface="+mn-cs"/>
              </a:rPr>
              <a:t>TEMPLATE</a:t>
            </a:r>
          </a:p>
        </p:txBody>
      </p:sp>
      <p:pic>
        <p:nvPicPr>
          <p:cNvPr id="10" name="Immagine 9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401EB480-DA30-996B-B273-D04C8C9113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41" y="183646"/>
            <a:ext cx="1191821" cy="39294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BCFF34-A73B-5028-1D2E-B1092B00CC60}"/>
              </a:ext>
            </a:extLst>
          </p:cNvPr>
          <p:cNvSpPr txBox="1"/>
          <p:nvPr userDrawn="1"/>
        </p:nvSpPr>
        <p:spPr>
          <a:xfrm>
            <a:off x="9869488" y="183646"/>
            <a:ext cx="232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kern="1400" dirty="0">
                <a:ln>
                  <a:noFill/>
                </a:ln>
                <a:solidFill>
                  <a:srgbClr val="063D71"/>
                </a:solidFill>
                <a:effectLst/>
                <a:latin typeface="Biancoenero Regular" panose="020B0503020000020003" pitchFamily="34" charset="0"/>
                <a:ea typeface="+mn-ea"/>
                <a:cs typeface="+mn-cs"/>
              </a:rPr>
              <a:t>#iopensoilbluINTRECCI</a:t>
            </a:r>
          </a:p>
          <a:p>
            <a:pPr algn="ctr"/>
            <a:r>
              <a:rPr lang="it-IT" sz="1000" b="1" i="1" kern="1400" dirty="0">
                <a:ln>
                  <a:noFill/>
                </a:ln>
                <a:solidFill>
                  <a:srgbClr val="063D71"/>
                </a:solidFill>
                <a:effectLst/>
                <a:latin typeface="Biancoenero Regular" panose="020B0503020000020003" pitchFamily="34" charset="0"/>
                <a:ea typeface="+mn-ea"/>
                <a:cs typeface="+mn-cs"/>
              </a:rPr>
              <a:t>2 aprile 2026</a:t>
            </a:r>
          </a:p>
        </p:txBody>
      </p:sp>
    </p:spTree>
    <p:extLst>
      <p:ext uri="{BB962C8B-B14F-4D97-AF65-F5344CB8AC3E}">
        <p14:creationId xmlns:p14="http://schemas.microsoft.com/office/powerpoint/2010/main" val="157303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solidFill>
          <a:srgbClr val="EFE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DE127EB4-574A-2563-7B69-5F44A645D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41" y="183646"/>
            <a:ext cx="1191821" cy="3929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90D202-E637-FB45-DC87-B178F5F144C8}"/>
              </a:ext>
            </a:extLst>
          </p:cNvPr>
          <p:cNvSpPr txBox="1"/>
          <p:nvPr userDrawn="1"/>
        </p:nvSpPr>
        <p:spPr>
          <a:xfrm>
            <a:off x="9869488" y="183646"/>
            <a:ext cx="232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kern="1400" dirty="0">
                <a:ln>
                  <a:noFill/>
                </a:ln>
                <a:solidFill>
                  <a:srgbClr val="063D71"/>
                </a:solidFill>
                <a:effectLst/>
                <a:latin typeface="Biancoenero Regular" panose="020B0503020000020003" pitchFamily="34" charset="0"/>
                <a:ea typeface="+mn-ea"/>
                <a:cs typeface="+mn-cs"/>
              </a:rPr>
              <a:t>#iopensoilbluINTRECCI</a:t>
            </a:r>
          </a:p>
          <a:p>
            <a:pPr algn="ctr"/>
            <a:r>
              <a:rPr lang="it-IT" sz="1000" b="1" i="1" kern="1400" dirty="0">
                <a:ln>
                  <a:noFill/>
                </a:ln>
                <a:solidFill>
                  <a:srgbClr val="063D71"/>
                </a:solidFill>
                <a:effectLst/>
                <a:latin typeface="Biancoenero Regular" panose="020B0503020000020003" pitchFamily="34" charset="0"/>
                <a:ea typeface="+mn-ea"/>
                <a:cs typeface="+mn-cs"/>
              </a:rPr>
              <a:t>2 aprile 2026</a:t>
            </a:r>
          </a:p>
        </p:txBody>
      </p:sp>
    </p:spTree>
    <p:extLst>
      <p:ext uri="{BB962C8B-B14F-4D97-AF65-F5344CB8AC3E}">
        <p14:creationId xmlns:p14="http://schemas.microsoft.com/office/powerpoint/2010/main" val="81857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rgbClr val="EFE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6D670-CBB5-9CD7-1301-738B0B5BF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FEB1BE1-2FDB-C7B5-7F70-F8CFC78FE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1FE5AD-855E-644B-96BB-B0491779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DAF-5318-4359-88E7-B06806DB8941}" type="datetimeFigureOut">
              <a:rPr lang="it-IT" smtClean="0"/>
              <a:t>12/03/2026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5346CF-58E3-AD38-3AAA-186BF0F7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D26F63-C084-CCF5-6803-D997B515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5E6D-4C68-4257-8731-6D9A4070EE61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B6C4E86F-9A44-BCC0-D72E-A418CC9A07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41" y="183646"/>
            <a:ext cx="1191821" cy="3929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64A977-EF6F-BB2E-635C-9C054FAC11AB}"/>
              </a:ext>
            </a:extLst>
          </p:cNvPr>
          <p:cNvSpPr txBox="1"/>
          <p:nvPr userDrawn="1"/>
        </p:nvSpPr>
        <p:spPr>
          <a:xfrm>
            <a:off x="9869488" y="183646"/>
            <a:ext cx="232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kern="1400" dirty="0">
                <a:ln>
                  <a:noFill/>
                </a:ln>
                <a:solidFill>
                  <a:srgbClr val="063D71"/>
                </a:solidFill>
                <a:effectLst/>
                <a:latin typeface="Biancoenero Regular" panose="020B0503020000020003" pitchFamily="34" charset="0"/>
                <a:ea typeface="+mn-ea"/>
                <a:cs typeface="+mn-cs"/>
              </a:rPr>
              <a:t>#iopensoilbluINTRECCI</a:t>
            </a:r>
          </a:p>
          <a:p>
            <a:pPr algn="ctr"/>
            <a:r>
              <a:rPr lang="it-IT" sz="1000" b="1" i="1" kern="1400" dirty="0">
                <a:ln>
                  <a:noFill/>
                </a:ln>
                <a:solidFill>
                  <a:srgbClr val="063D71"/>
                </a:solidFill>
                <a:effectLst/>
                <a:latin typeface="Biancoenero Regular" panose="020B0503020000020003" pitchFamily="34" charset="0"/>
                <a:ea typeface="+mn-ea"/>
                <a:cs typeface="+mn-cs"/>
              </a:rPr>
              <a:t>2 aprile 2026</a:t>
            </a:r>
          </a:p>
        </p:txBody>
      </p:sp>
    </p:spTree>
    <p:extLst>
      <p:ext uri="{BB962C8B-B14F-4D97-AF65-F5344CB8AC3E}">
        <p14:creationId xmlns:p14="http://schemas.microsoft.com/office/powerpoint/2010/main" val="2033178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rgbClr val="EFE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57B14B-7292-2979-6E0D-3EC9CB1D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4BA71F-BF93-06A3-BCBE-68DB3F0A2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2F63F1-4E35-DAA2-7C44-EC25CEA8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DAF-5318-4359-88E7-B06806DB8941}" type="datetimeFigureOut">
              <a:rPr lang="it-IT" smtClean="0"/>
              <a:t>12/03/2026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222076-188F-D9E8-817A-88891C4B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F3DE2F-FAAD-7EA1-7E79-6904A9E5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5E6D-4C68-4257-8731-6D9A4070EE61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Immagine che contiene testo, Carattere, Elementi grafici, logo&#10;&#10;Il contenuto generato dall'IA potrebbe non essere corretto.">
            <a:extLst>
              <a:ext uri="{FF2B5EF4-FFF2-40B4-BE49-F238E27FC236}">
                <a16:creationId xmlns:a16="http://schemas.microsoft.com/office/drawing/2014/main" id="{785FC207-0F9C-9A76-9EBA-22F5582FC5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41" y="183646"/>
            <a:ext cx="1191821" cy="3929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578928-212D-9CF0-46B8-23970B1CCB17}"/>
              </a:ext>
            </a:extLst>
          </p:cNvPr>
          <p:cNvSpPr txBox="1"/>
          <p:nvPr userDrawn="1"/>
        </p:nvSpPr>
        <p:spPr>
          <a:xfrm>
            <a:off x="9869488" y="183646"/>
            <a:ext cx="232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kern="1400" dirty="0">
                <a:ln>
                  <a:noFill/>
                </a:ln>
                <a:solidFill>
                  <a:srgbClr val="063D71"/>
                </a:solidFill>
                <a:effectLst/>
                <a:latin typeface="Biancoenero Regular" panose="020B0503020000020003" pitchFamily="34" charset="0"/>
                <a:ea typeface="+mn-ea"/>
                <a:cs typeface="+mn-cs"/>
              </a:rPr>
              <a:t>#iopensoilbluINTRECCI</a:t>
            </a:r>
          </a:p>
          <a:p>
            <a:pPr algn="ctr"/>
            <a:r>
              <a:rPr lang="it-IT" sz="1000" b="1" i="1" kern="1400" dirty="0">
                <a:ln>
                  <a:noFill/>
                </a:ln>
                <a:solidFill>
                  <a:srgbClr val="063D71"/>
                </a:solidFill>
                <a:effectLst/>
                <a:latin typeface="Biancoenero Regular" panose="020B0503020000020003" pitchFamily="34" charset="0"/>
                <a:ea typeface="+mn-ea"/>
                <a:cs typeface="+mn-cs"/>
              </a:rPr>
              <a:t>2 aprile 2026</a:t>
            </a:r>
          </a:p>
        </p:txBody>
      </p:sp>
    </p:spTree>
    <p:extLst>
      <p:ext uri="{BB962C8B-B14F-4D97-AF65-F5344CB8AC3E}">
        <p14:creationId xmlns:p14="http://schemas.microsoft.com/office/powerpoint/2010/main" val="2645852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E1E9EC3-DEB9-9B39-85A8-EC592E0F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6C3B09-ECC6-AABA-E934-365E29493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7E7C17-8EFA-78B3-7A41-EEBDAF5DD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126DAF-5318-4359-88E7-B06806DB8941}" type="datetimeFigureOut">
              <a:rPr lang="it-IT" smtClean="0"/>
              <a:t>12/03/2026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54ED7E-1A92-2B32-94A8-711398F06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4F2AC6-A586-C78C-0B10-1A25DE702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8C5E6D-4C68-4257-8731-6D9A4070E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31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5" r:id="rId2"/>
    <p:sldLayoutId id="2147483649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canva.com/design/DAHDejh3chE/xaMwZuNXO8Gar74ov3BBQQ/edit?utm_content=DAHDejh3chE&amp;utm_campaign=designshare&amp;utm_medium=link2&amp;utm_source=sharebutton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hyperlink" Target="https://read.bookcreator.com/Mv04pTGcoqccQlXF53ICvx4bZRQ2/lF76FizoSs6IrXpf0nym4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pngimg.com/png/15506-click-png-imag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freepngimg.com/png/15506-click-png-image" TargetMode="External"/><Relationship Id="rId7" Type="http://schemas.openxmlformats.org/officeDocument/2006/relationships/hyperlink" Target="https://read.bookcreator.com/Mv04pTGcoqccQlXF53ICvx4bZRQ2/lF76FizoSs6IrXpf0nym4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42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ECC61-652E-31B5-4B30-DA27B93C8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3028E3C7-D5F1-C84F-BFF8-04C545B9756C}"/>
              </a:ext>
            </a:extLst>
          </p:cNvPr>
          <p:cNvSpPr txBox="1">
            <a:spLocks/>
          </p:cNvSpPr>
          <p:nvPr/>
        </p:nvSpPr>
        <p:spPr>
          <a:xfrm>
            <a:off x="459321" y="6111500"/>
            <a:ext cx="3679029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ISTITUTO: </a:t>
            </a:r>
          </a:p>
          <a:p>
            <a:pPr marL="0" indent="0" algn="ctr"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I.C. «G. ODDO» di Caltavuturo (Pa)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7E6575-A796-66B1-DC92-E1067CB3ECF8}"/>
              </a:ext>
            </a:extLst>
          </p:cNvPr>
          <p:cNvSpPr txBox="1">
            <a:spLocks/>
          </p:cNvSpPr>
          <p:nvPr/>
        </p:nvSpPr>
        <p:spPr>
          <a:xfrm>
            <a:off x="4551664" y="6114349"/>
            <a:ext cx="3584000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PLESSO: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Scuola secondaria di I GRADO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D4CFBC3C-66FF-D4F8-A696-523932D87DA5}"/>
              </a:ext>
            </a:extLst>
          </p:cNvPr>
          <p:cNvSpPr txBox="1">
            <a:spLocks/>
          </p:cNvSpPr>
          <p:nvPr/>
        </p:nvSpPr>
        <p:spPr>
          <a:xfrm>
            <a:off x="9313631" y="6111500"/>
            <a:ext cx="2336077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CLASSE-SEZIONE: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II 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895B728-FED7-CC1B-5A05-D10B2F4B3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87" y="2271277"/>
            <a:ext cx="408467" cy="646232"/>
          </a:xfrm>
          <a:prstGeom prst="rect">
            <a:avLst/>
          </a:prstGeom>
        </p:spPr>
      </p:pic>
      <p:pic>
        <p:nvPicPr>
          <p:cNvPr id="6" name="Progetto sull'autismo 2 aprile 2026">
            <a:hlinkClick r:id="" action="ppaction://media"/>
            <a:extLst>
              <a:ext uri="{FF2B5EF4-FFF2-40B4-BE49-F238E27FC236}">
                <a16:creationId xmlns:a16="http://schemas.microsoft.com/office/drawing/2014/main" id="{F65A122D-8F65-3D55-F050-D612E1906A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2753" y="570058"/>
            <a:ext cx="8346494" cy="469490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EEF882-2E03-9D30-BC66-41E9AEA642B9}"/>
              </a:ext>
            </a:extLst>
          </p:cNvPr>
          <p:cNvSpPr txBox="1"/>
          <p:nvPr/>
        </p:nvSpPr>
        <p:spPr>
          <a:xfrm>
            <a:off x="-181195" y="1909514"/>
            <a:ext cx="234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6"/>
              </a:rPr>
              <a:t>Video del laboratorio creativo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78566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0F8377E4-EB0D-B614-4FAB-2A4BD6D44E54}"/>
              </a:ext>
            </a:extLst>
          </p:cNvPr>
          <p:cNvSpPr txBox="1">
            <a:spLocks/>
          </p:cNvSpPr>
          <p:nvPr/>
        </p:nvSpPr>
        <p:spPr>
          <a:xfrm>
            <a:off x="459321" y="6111500"/>
            <a:ext cx="3679029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ISTITUTO: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I.C. «G. ODDO» di Caltavuturo (Pa)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F1B9585-4AEA-73A1-1654-FFC1366CCD3E}"/>
              </a:ext>
            </a:extLst>
          </p:cNvPr>
          <p:cNvSpPr txBox="1">
            <a:spLocks/>
          </p:cNvSpPr>
          <p:nvPr/>
        </p:nvSpPr>
        <p:spPr>
          <a:xfrm>
            <a:off x="4551664" y="6114349"/>
            <a:ext cx="3584000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PLESSO: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Scuola secondaria di I GRADO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2DBB103A-9757-A9EE-A4CD-9550B4CC4501}"/>
              </a:ext>
            </a:extLst>
          </p:cNvPr>
          <p:cNvSpPr txBox="1">
            <a:spLocks/>
          </p:cNvSpPr>
          <p:nvPr/>
        </p:nvSpPr>
        <p:spPr>
          <a:xfrm>
            <a:off x="9313631" y="6111500"/>
            <a:ext cx="2336077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CLASSE-SEZIONE: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II A</a:t>
            </a:r>
          </a:p>
        </p:txBody>
      </p:sp>
      <p:pic>
        <p:nvPicPr>
          <p:cNvPr id="11" name="Immagine 10">
            <a:hlinkClick r:id="rId2"/>
            <a:extLst>
              <a:ext uri="{FF2B5EF4-FFF2-40B4-BE49-F238E27FC236}">
                <a16:creationId xmlns:a16="http://schemas.microsoft.com/office/drawing/2014/main" id="{164DD672-BF3E-87AC-2C23-12D9147B48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841" y="4952412"/>
            <a:ext cx="1072318" cy="52699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D6A97F-9C95-CB9A-F880-A4BB1A478D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74" y="743969"/>
            <a:ext cx="5943423" cy="427022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708C215-0F35-AB13-78EE-7BD11075E5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7613" y="5262626"/>
            <a:ext cx="412379" cy="6437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8F31789-9895-C857-CA45-C556EF60F6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175" y="743969"/>
            <a:ext cx="5676209" cy="427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27FAC-53D9-0F9F-C3EF-F7898D46D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E02B499A-D564-FA0E-6984-09A8646E8651}"/>
              </a:ext>
            </a:extLst>
          </p:cNvPr>
          <p:cNvSpPr txBox="1">
            <a:spLocks/>
          </p:cNvSpPr>
          <p:nvPr/>
        </p:nvSpPr>
        <p:spPr>
          <a:xfrm>
            <a:off x="459321" y="6111500"/>
            <a:ext cx="3679029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ISTITUTO: </a:t>
            </a:r>
          </a:p>
          <a:p>
            <a:pPr marL="0" indent="0" algn="ctr"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I.C. «G. ODDO» di Caltavuturo (Pa)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F1E5EFD-100D-ABCC-4A6C-83E6C62791B9}"/>
              </a:ext>
            </a:extLst>
          </p:cNvPr>
          <p:cNvSpPr txBox="1">
            <a:spLocks/>
          </p:cNvSpPr>
          <p:nvPr/>
        </p:nvSpPr>
        <p:spPr>
          <a:xfrm>
            <a:off x="4551664" y="6114349"/>
            <a:ext cx="3584000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PLESSO: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Scuola secondaria di I GRADO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0A7D12C-823F-E5F8-68A1-72265509C9BD}"/>
              </a:ext>
            </a:extLst>
          </p:cNvPr>
          <p:cNvSpPr txBox="1">
            <a:spLocks/>
          </p:cNvSpPr>
          <p:nvPr/>
        </p:nvSpPr>
        <p:spPr>
          <a:xfrm>
            <a:off x="9313631" y="6111500"/>
            <a:ext cx="2336077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CLASSE-SEZIONE: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II 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0D84C99-42FC-93E2-4121-354EC3BD24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04166" y="5409662"/>
            <a:ext cx="412379" cy="6437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A9905DE-3DC7-68CB-1D28-4C5F32DDF8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990" y="758961"/>
            <a:ext cx="5710965" cy="441208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ED736B6-0FC2-DBFC-3F76-7C33B9BE00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91" y="789278"/>
            <a:ext cx="5858585" cy="438176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AEEEAFC-6CE1-D75E-0569-3945F73FF1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517" y="2526613"/>
            <a:ext cx="879678" cy="879678"/>
          </a:xfrm>
          <a:prstGeom prst="rect">
            <a:avLst/>
          </a:prstGeom>
        </p:spPr>
      </p:pic>
      <p:pic>
        <p:nvPicPr>
          <p:cNvPr id="12" name="Immagine 11">
            <a:hlinkClick r:id="rId7"/>
            <a:extLst>
              <a:ext uri="{FF2B5EF4-FFF2-40B4-BE49-F238E27FC236}">
                <a16:creationId xmlns:a16="http://schemas.microsoft.com/office/drawing/2014/main" id="{400B6113-0892-F2F8-B585-6979E2FC5DC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841" y="5114748"/>
            <a:ext cx="1072318" cy="52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1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0F2A4B9B-9449-497E-97C7-A9F53F223FA9}"/>
              </a:ext>
            </a:extLst>
          </p:cNvPr>
          <p:cNvSpPr txBox="1">
            <a:spLocks/>
          </p:cNvSpPr>
          <p:nvPr/>
        </p:nvSpPr>
        <p:spPr>
          <a:xfrm>
            <a:off x="459321" y="6111500"/>
            <a:ext cx="3679029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ISTITUTO: </a:t>
            </a:r>
          </a:p>
          <a:p>
            <a:pPr marL="0" indent="0" algn="ctr"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I.C. «G. ODDO» di Caltavuturo (Pa)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6507DA-7ACD-45C4-7BB4-BE2DD38D5E60}"/>
              </a:ext>
            </a:extLst>
          </p:cNvPr>
          <p:cNvSpPr txBox="1">
            <a:spLocks/>
          </p:cNvSpPr>
          <p:nvPr/>
        </p:nvSpPr>
        <p:spPr>
          <a:xfrm>
            <a:off x="4551664" y="6114349"/>
            <a:ext cx="3584000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PLESSO: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Scuola secondaria di I GRADO</a:t>
            </a:r>
          </a:p>
          <a:p>
            <a:endParaRPr lang="it-IT" sz="1800" dirty="0">
              <a:latin typeface="Biancoenero Regular" panose="020B0503020000020003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81C16EA9-1536-8F1C-6BF1-BEE53F5BA165}"/>
              </a:ext>
            </a:extLst>
          </p:cNvPr>
          <p:cNvSpPr txBox="1">
            <a:spLocks/>
          </p:cNvSpPr>
          <p:nvPr/>
        </p:nvSpPr>
        <p:spPr>
          <a:xfrm>
            <a:off x="9313631" y="6111500"/>
            <a:ext cx="2336077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CLASSE-SEZIONE: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II 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066EE8E-4A2C-0E7D-F7B2-70D56FF1C4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73" y="225738"/>
            <a:ext cx="7616053" cy="575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3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1B272-4763-234D-E2CE-CE649DDC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3E81E1C7-92E7-24C2-477F-A82AF1DD2376}"/>
              </a:ext>
            </a:extLst>
          </p:cNvPr>
          <p:cNvSpPr txBox="1">
            <a:spLocks/>
          </p:cNvSpPr>
          <p:nvPr/>
        </p:nvSpPr>
        <p:spPr>
          <a:xfrm>
            <a:off x="459321" y="6111500"/>
            <a:ext cx="3679029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ISTITUTO: </a:t>
            </a:r>
          </a:p>
          <a:p>
            <a:pPr marL="0" indent="0" algn="ctr"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I.C. «G. ODDO» di Caltavuturo (Pa)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4BE8FB-3194-D6FB-FEB8-FA66D7E4D141}"/>
              </a:ext>
            </a:extLst>
          </p:cNvPr>
          <p:cNvSpPr txBox="1">
            <a:spLocks/>
          </p:cNvSpPr>
          <p:nvPr/>
        </p:nvSpPr>
        <p:spPr>
          <a:xfrm>
            <a:off x="4551664" y="6114349"/>
            <a:ext cx="3584000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PLESSO: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Scuola secondaria di I GRADO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99CE8655-8CA8-10A5-141C-790A88C9A46A}"/>
              </a:ext>
            </a:extLst>
          </p:cNvPr>
          <p:cNvSpPr txBox="1">
            <a:spLocks/>
          </p:cNvSpPr>
          <p:nvPr/>
        </p:nvSpPr>
        <p:spPr>
          <a:xfrm>
            <a:off x="9313631" y="6111500"/>
            <a:ext cx="2336077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CLASSE-SEZIONE: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II 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1E7FF2F-3349-37B1-424C-506FAB9CEB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6" y="1130711"/>
            <a:ext cx="2732515" cy="153874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DBE8F5B-F22E-9987-CA15-9A8EFFC152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484" y="1130711"/>
            <a:ext cx="2732516" cy="153874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7F81D0C-5F93-BBEC-34DD-90854A8F26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550" y="1130711"/>
            <a:ext cx="2728081" cy="153625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64737EE-1EB2-FD17-6C2E-C735EA12DA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4" y="99892"/>
            <a:ext cx="4282811" cy="85351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B18E499-EDDE-6BEE-674E-4921BE0AD2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237" y="1130711"/>
            <a:ext cx="2204230" cy="165965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8E0BB4B2-7314-CFE4-36F0-F51B8930AA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26" y="2962006"/>
            <a:ext cx="2008065" cy="2666961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02F79971-21C2-09A0-0E03-C7A4E6A3F9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347" y="2962006"/>
            <a:ext cx="2008065" cy="2666961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D28D74D6-1FAD-0E9E-43EE-36749FBD8A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440" y="3236315"/>
            <a:ext cx="3260619" cy="1836136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35B66443-BAC9-DFC8-CA92-F66101BF1C8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087" y="3067438"/>
            <a:ext cx="2092285" cy="27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0540F-CCD4-F500-B600-2D7B4EA63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60D4D94D-709A-7228-DB8F-6700826CCC5A}"/>
              </a:ext>
            </a:extLst>
          </p:cNvPr>
          <p:cNvSpPr txBox="1">
            <a:spLocks/>
          </p:cNvSpPr>
          <p:nvPr/>
        </p:nvSpPr>
        <p:spPr>
          <a:xfrm>
            <a:off x="459321" y="6111500"/>
            <a:ext cx="3679029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ISTITUTO: </a:t>
            </a:r>
          </a:p>
          <a:p>
            <a:pPr marL="0" indent="0" algn="ctr"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I.C. «G. ODDO» di Caltavuturo (Pa)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CDD327-1385-89A4-068F-E1F2B2FF9DFA}"/>
              </a:ext>
            </a:extLst>
          </p:cNvPr>
          <p:cNvSpPr txBox="1">
            <a:spLocks/>
          </p:cNvSpPr>
          <p:nvPr/>
        </p:nvSpPr>
        <p:spPr>
          <a:xfrm>
            <a:off x="4551664" y="6114349"/>
            <a:ext cx="3584000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PLESSO: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Scuola secondaria di I GRADO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B499846D-A531-32FA-33ED-681470C66B0B}"/>
              </a:ext>
            </a:extLst>
          </p:cNvPr>
          <p:cNvSpPr txBox="1">
            <a:spLocks/>
          </p:cNvSpPr>
          <p:nvPr/>
        </p:nvSpPr>
        <p:spPr>
          <a:xfrm>
            <a:off x="9313631" y="6111500"/>
            <a:ext cx="2336077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CLASSE-SEZIONE: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II 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25442A7-03B1-FE39-A8E8-D8BA72EB6A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824" y="0"/>
            <a:ext cx="8721215" cy="59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0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1B272-4763-234D-E2CE-CE649DDC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3E81E1C7-92E7-24C2-477F-A82AF1DD2376}"/>
              </a:ext>
            </a:extLst>
          </p:cNvPr>
          <p:cNvSpPr txBox="1">
            <a:spLocks/>
          </p:cNvSpPr>
          <p:nvPr/>
        </p:nvSpPr>
        <p:spPr>
          <a:xfrm>
            <a:off x="459321" y="6111500"/>
            <a:ext cx="3679029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ISTITUTO: </a:t>
            </a:r>
          </a:p>
          <a:p>
            <a:pPr marL="0" indent="0" algn="ctr"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I.C. «G. ODDO» di Caltavuturo (Pa)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4BE8FB-3194-D6FB-FEB8-FA66D7E4D141}"/>
              </a:ext>
            </a:extLst>
          </p:cNvPr>
          <p:cNvSpPr txBox="1">
            <a:spLocks/>
          </p:cNvSpPr>
          <p:nvPr/>
        </p:nvSpPr>
        <p:spPr>
          <a:xfrm>
            <a:off x="4551664" y="6114349"/>
            <a:ext cx="3584000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PLESSO: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Scuola secondaria di I GRADO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99CE8655-8CA8-10A5-141C-790A88C9A46A}"/>
              </a:ext>
            </a:extLst>
          </p:cNvPr>
          <p:cNvSpPr txBox="1">
            <a:spLocks/>
          </p:cNvSpPr>
          <p:nvPr/>
        </p:nvSpPr>
        <p:spPr>
          <a:xfrm>
            <a:off x="9313631" y="6111500"/>
            <a:ext cx="2336077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CLASSE-SEZIONE: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II 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751AF18-74BE-5790-BAA6-2CF5D2CF95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420" y="0"/>
            <a:ext cx="8883269" cy="60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65806-343F-A42A-B21C-0AB77DB41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875A8613-9D1E-4529-0BFE-233966DF76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59561" y="2867418"/>
            <a:ext cx="3044216" cy="2993922"/>
          </a:xfrm>
          <a:prstGeom prst="rect">
            <a:avLst/>
          </a:prstGeom>
        </p:spPr>
      </p:pic>
      <p:sp>
        <p:nvSpPr>
          <p:cNvPr id="2" name="Sottotitolo 2">
            <a:extLst>
              <a:ext uri="{FF2B5EF4-FFF2-40B4-BE49-F238E27FC236}">
                <a16:creationId xmlns:a16="http://schemas.microsoft.com/office/drawing/2014/main" id="{217CAE39-B97C-E0FA-0F53-23CD055DAA0D}"/>
              </a:ext>
            </a:extLst>
          </p:cNvPr>
          <p:cNvSpPr txBox="1">
            <a:spLocks/>
          </p:cNvSpPr>
          <p:nvPr/>
        </p:nvSpPr>
        <p:spPr>
          <a:xfrm>
            <a:off x="459321" y="6111500"/>
            <a:ext cx="3679029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ISTITUTO: </a:t>
            </a:r>
          </a:p>
          <a:p>
            <a:pPr marL="0" indent="0" algn="ctr"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I.C. «G. ODDO» di Caltavuturo (Pa)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C2B64A-E1AB-636F-39FA-1B46DB0CD9F8}"/>
              </a:ext>
            </a:extLst>
          </p:cNvPr>
          <p:cNvSpPr txBox="1">
            <a:spLocks/>
          </p:cNvSpPr>
          <p:nvPr/>
        </p:nvSpPr>
        <p:spPr>
          <a:xfrm>
            <a:off x="4551664" y="6114349"/>
            <a:ext cx="3584000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PLESSO: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Scuola secondaria di I GRADO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6B14C9B1-19C7-7F7A-87CE-F58B912DBCDB}"/>
              </a:ext>
            </a:extLst>
          </p:cNvPr>
          <p:cNvSpPr txBox="1">
            <a:spLocks/>
          </p:cNvSpPr>
          <p:nvPr/>
        </p:nvSpPr>
        <p:spPr>
          <a:xfrm>
            <a:off x="9313631" y="6111500"/>
            <a:ext cx="2336077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CLASSE-SEZIONE: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II 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F437121-587E-CACA-F9FA-3825EBEDBA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95" y="1267472"/>
            <a:ext cx="2173190" cy="385916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AC06908-DA7A-6C57-107C-F7437FF0E7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350" y="2609321"/>
            <a:ext cx="3116640" cy="175505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83F8A8A-E064-1765-9267-03A99BE3E0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904" y="99892"/>
            <a:ext cx="4312086" cy="233516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FEAD51C-1AD3-D7E9-A83E-16C4CF873F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904" y="2609321"/>
            <a:ext cx="2009945" cy="266945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FC273FD-9ABC-A073-5500-33DC984DB1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109" y="173551"/>
            <a:ext cx="25818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F2FE4-FD96-E2D6-0335-BBAFF305E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3BE85DA2-D3F7-3EFF-43E8-8DA3B676008B}"/>
              </a:ext>
            </a:extLst>
          </p:cNvPr>
          <p:cNvSpPr txBox="1">
            <a:spLocks/>
          </p:cNvSpPr>
          <p:nvPr/>
        </p:nvSpPr>
        <p:spPr>
          <a:xfrm>
            <a:off x="459321" y="6111500"/>
            <a:ext cx="3679029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ISTITUTO: </a:t>
            </a:r>
          </a:p>
          <a:p>
            <a:pPr marL="0" indent="0" algn="ctr">
              <a:buNone/>
            </a:pPr>
            <a:r>
              <a:rPr lang="it-IT" sz="1800" dirty="0">
                <a:latin typeface="Biancoenero Regular" panose="020B0503020000020003" pitchFamily="34" charset="0"/>
              </a:rPr>
              <a:t>I.C. «G. ODDO» di Caltavuturo (Pa)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869496-EABE-6F86-A6AF-7A658BB7E7FF}"/>
              </a:ext>
            </a:extLst>
          </p:cNvPr>
          <p:cNvSpPr txBox="1">
            <a:spLocks/>
          </p:cNvSpPr>
          <p:nvPr/>
        </p:nvSpPr>
        <p:spPr>
          <a:xfrm>
            <a:off x="4551664" y="6114349"/>
            <a:ext cx="3584000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PLESSO: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Scuola secondaria di I GRADO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A5E3FBE0-5B8A-AD7F-0CF4-F1C725056A96}"/>
              </a:ext>
            </a:extLst>
          </p:cNvPr>
          <p:cNvSpPr txBox="1">
            <a:spLocks/>
          </p:cNvSpPr>
          <p:nvPr/>
        </p:nvSpPr>
        <p:spPr>
          <a:xfrm>
            <a:off x="9313631" y="6111500"/>
            <a:ext cx="2336077" cy="64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Biancoenero Regular" panose="020B0503020000020003" pitchFamily="34" charset="0"/>
              </a:rPr>
              <a:t>CLASSE-SEZIONE: </a:t>
            </a:r>
          </a:p>
          <a:p>
            <a:r>
              <a:rPr lang="it-IT" sz="1800" dirty="0">
                <a:latin typeface="Biancoenero Regular" panose="020B0503020000020003" pitchFamily="34" charset="0"/>
              </a:rPr>
              <a:t>II 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7890C4C-11AF-9D6B-B382-634183604F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7796" y="502106"/>
            <a:ext cx="7982132" cy="55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98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247</Words>
  <Application>Microsoft Office PowerPoint</Application>
  <PresentationFormat>Widescreen</PresentationFormat>
  <Paragraphs>55</Paragraphs>
  <Slides>10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Biancoenero Bold</vt:lpstr>
      <vt:lpstr>Biancoenero Regular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Munaro</dc:creator>
  <cp:lastModifiedBy>Massimiliano Caruso</cp:lastModifiedBy>
  <cp:revision>14</cp:revision>
  <dcterms:created xsi:type="dcterms:W3CDTF">2026-01-13T14:40:49Z</dcterms:created>
  <dcterms:modified xsi:type="dcterms:W3CDTF">2026-03-12T18:06:08Z</dcterms:modified>
</cp:coreProperties>
</file>